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21" r:id="rId6"/>
    <p:sldId id="322" r:id="rId7"/>
    <p:sldId id="323" r:id="rId8"/>
    <p:sldId id="324" r:id="rId9"/>
    <p:sldId id="325" r:id="rId10"/>
    <p:sldId id="326" r:id="rId11"/>
    <p:sldId id="327" r:id="rId12"/>
    <p:sldId id="328" r:id="rId13"/>
    <p:sldId id="329" r:id="rId14"/>
    <p:sldId id="330" r:id="rId15"/>
    <p:sldId id="33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65"/>
    <p:restoredTop sz="96327"/>
  </p:normalViewPr>
  <p:slideViewPr>
    <p:cSldViewPr snapToGrid="0" snapToObjects="1">
      <p:cViewPr varScale="1">
        <p:scale>
          <a:sx n="51" d="100"/>
          <a:sy n="51" d="100"/>
        </p:scale>
        <p:origin x="696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06/11/2024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13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13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7CDD9341-32BD-12C5-8F45-CA28A1E7380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91 × 0.39 = </a:t>
            </a:r>
            <a:r>
              <a:rPr lang="en-US" dirty="0">
                <a:solidFill>
                  <a:srgbClr val="43A047"/>
                </a:solidFill>
                <a:effectLst/>
              </a:rPr>
              <a:t>35.49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4965B40-5E3F-3EC4-F6B8-A530C77325E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4,752 ÷ 18 = </a:t>
            </a:r>
            <a:r>
              <a:rPr lang="en-US" dirty="0">
                <a:solidFill>
                  <a:srgbClr val="43A047"/>
                </a:solidFill>
                <a:effectLst/>
              </a:rPr>
              <a:t>264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933B3E42-A3B4-D8EA-31DA-FE5BA3CFE81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77.45 + 22.55 =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7215ED48-D9C4-2733-BAE9-11D8FD21CB2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67 × 0.76 = </a:t>
            </a:r>
            <a:r>
              <a:rPr lang="en-US" dirty="0">
                <a:solidFill>
                  <a:srgbClr val="43A047"/>
                </a:solidFill>
                <a:effectLst/>
              </a:rPr>
              <a:t>50.92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B5ED72F9-5C65-C279-517C-34D64D4AF39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6,384 ÷ 16 = </a:t>
            </a:r>
            <a:r>
              <a:rPr lang="en-US" dirty="0">
                <a:solidFill>
                  <a:srgbClr val="43A047"/>
                </a:solidFill>
                <a:effectLst/>
              </a:rPr>
              <a:t>399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DBD80413-4130-C983-2FD1-E2282031B584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49.87 + 38.45 = </a:t>
            </a:r>
            <a:r>
              <a:rPr lang="en-US" dirty="0">
                <a:solidFill>
                  <a:srgbClr val="43A047"/>
                </a:solidFill>
                <a:effectLst/>
              </a:rPr>
              <a:t>88.32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4985C0F6-F25C-F860-1ECE-C7AEB9C9576B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83.21</a:t>
            </a:r>
            <a:r>
              <a:rPr lang="en-US" dirty="0">
                <a:effectLst/>
              </a:rPr>
              <a:t> − 52.34 = 30.87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0396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86 × 0.42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7,920 ÷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92.56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42 × 0.81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8,370 ÷ 27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55.32 + </a:t>
            </a:r>
            <a:r>
              <a:rPr lang="en-US" b="1" dirty="0">
                <a:effectLst/>
              </a:rPr>
              <a:t>? </a:t>
            </a:r>
            <a:r>
              <a:rPr lang="en-US" dirty="0">
                <a:effectLst/>
              </a:rPr>
              <a:t>= 100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71.89 − 33.12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13 – Day 5</a:t>
            </a:r>
          </a:p>
        </p:txBody>
      </p:sp>
    </p:spTree>
    <p:extLst>
      <p:ext uri="{BB962C8B-B14F-4D97-AF65-F5344CB8AC3E}">
        <p14:creationId xmlns:p14="http://schemas.microsoft.com/office/powerpoint/2010/main" val="6680425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13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19C78AC7-5274-635E-1B64-31897FCDF08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86 × 0.42 = </a:t>
            </a:r>
            <a:r>
              <a:rPr lang="en-US" dirty="0">
                <a:solidFill>
                  <a:srgbClr val="43A047"/>
                </a:solidFill>
                <a:effectLst/>
              </a:rPr>
              <a:t>36.12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BA5CB17-8AE0-274E-C026-8344238513E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7,920 ÷ 30 = </a:t>
            </a:r>
            <a:r>
              <a:rPr lang="en-US" dirty="0">
                <a:solidFill>
                  <a:srgbClr val="43A047"/>
                </a:solidFill>
                <a:effectLst/>
              </a:rPr>
              <a:t>264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4BA24125-BB19-865B-5BDE-8ED48C3F582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92.56 + </a:t>
            </a:r>
            <a:r>
              <a:rPr lang="en-US" dirty="0">
                <a:solidFill>
                  <a:srgbClr val="43A047"/>
                </a:solidFill>
                <a:effectLst/>
              </a:rPr>
              <a:t>7.44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962B2B2A-EAC5-04CF-CCB2-6357D2EFB14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42 × 0.81 = </a:t>
            </a:r>
            <a:r>
              <a:rPr lang="en-US" dirty="0">
                <a:solidFill>
                  <a:srgbClr val="43A047"/>
                </a:solidFill>
                <a:effectLst/>
              </a:rPr>
              <a:t>34.02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78F165E0-2047-EB91-7ABA-E468594C1C36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8,370 ÷ 27 = </a:t>
            </a:r>
            <a:r>
              <a:rPr lang="en-US" dirty="0">
                <a:solidFill>
                  <a:srgbClr val="43A047"/>
                </a:solidFill>
                <a:effectLst/>
              </a:rPr>
              <a:t>310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A4DF897E-3D71-3706-F2C0-A576975D837D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55.32 + </a:t>
            </a:r>
            <a:r>
              <a:rPr lang="en-US" dirty="0">
                <a:solidFill>
                  <a:srgbClr val="43A047"/>
                </a:solidFill>
                <a:effectLst/>
              </a:rPr>
              <a:t>44.68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3C6CEACE-7957-C29D-1B7C-70CCD1A5C17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71.89 − 33.12 = </a:t>
            </a:r>
            <a:r>
              <a:rPr lang="en-US" dirty="0">
                <a:solidFill>
                  <a:srgbClr val="43A047"/>
                </a:solidFill>
                <a:effectLst/>
              </a:rPr>
              <a:t>38.77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4880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3218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 dirty="0">
                <a:effectLst/>
              </a:rPr>
              <a:t>This week, the questions will increase from 6 questions every day to 7 questions every day. </a:t>
            </a:r>
            <a:br>
              <a:rPr lang="en-US" dirty="0">
                <a:effectLst/>
              </a:rPr>
            </a:br>
            <a:br>
              <a:rPr lang="en-US" dirty="0">
                <a:effectLst/>
              </a:rPr>
            </a:br>
            <a:r>
              <a:rPr lang="en-US" dirty="0">
                <a:effectLst/>
              </a:rPr>
              <a:t>This week will focus on: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decimals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Multiplying whole numbers by decimals through the hundredths place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Dividing 4-digit numbers by 2-digit numbers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5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13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64 × 0.75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5,280 ÷ 40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+ 26.45 = 120.23 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72 × 0.58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6,792 ÷ 24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47.65 + 23.89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82.34 − </a:t>
            </a:r>
            <a:r>
              <a:rPr lang="en-US" b="1" dirty="0">
                <a:effectLst/>
              </a:rPr>
              <a:t>? </a:t>
            </a:r>
            <a:r>
              <a:rPr lang="en-US" dirty="0">
                <a:effectLst/>
              </a:rPr>
              <a:t>= 36.67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13 – Day 1</a:t>
            </a:r>
          </a:p>
        </p:txBody>
      </p:sp>
    </p:spTree>
    <p:extLst>
      <p:ext uri="{BB962C8B-B14F-4D97-AF65-F5344CB8AC3E}">
        <p14:creationId xmlns:p14="http://schemas.microsoft.com/office/powerpoint/2010/main" val="3856830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13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D9400181-AE0D-1D25-4B11-57C21999339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64 × 0.75 = </a:t>
            </a:r>
            <a:r>
              <a:rPr lang="en-US" dirty="0">
                <a:solidFill>
                  <a:srgbClr val="43A047"/>
                </a:solidFill>
                <a:effectLst/>
              </a:rPr>
              <a:t>48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7B5F0B9-842C-EC76-E1B2-8D23C415ADC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5,280 ÷ 40 = </a:t>
            </a:r>
            <a:r>
              <a:rPr lang="en-US" dirty="0">
                <a:solidFill>
                  <a:srgbClr val="43A047"/>
                </a:solidFill>
                <a:effectLst/>
              </a:rPr>
              <a:t>132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0364E35-651C-21BC-D172-72C9E4A2A8A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93.78</a:t>
            </a:r>
            <a:r>
              <a:rPr lang="en-US" dirty="0">
                <a:effectLst/>
              </a:rPr>
              <a:t> + 26.45 = 120.23 </a:t>
            </a:r>
            <a:endParaRPr lang="en-GB" dirty="0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512A4454-CE9E-C167-F41F-BC0D38B7698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72 × 0.58 = </a:t>
            </a:r>
            <a:r>
              <a:rPr lang="en-US" dirty="0">
                <a:solidFill>
                  <a:srgbClr val="43A047"/>
                </a:solidFill>
                <a:effectLst/>
              </a:rPr>
              <a:t>41.76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C67227F3-2D22-7397-CA90-739EAB97646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6,792 ÷ 24 = </a:t>
            </a:r>
            <a:r>
              <a:rPr lang="en-US" dirty="0">
                <a:solidFill>
                  <a:srgbClr val="43A047"/>
                </a:solidFill>
                <a:effectLst/>
              </a:rPr>
              <a:t>283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E91039A9-9FE6-1DD6-1945-6902EE30668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47.65 + 23.89 = </a:t>
            </a:r>
            <a:r>
              <a:rPr lang="en-US" dirty="0">
                <a:solidFill>
                  <a:srgbClr val="43A047"/>
                </a:solidFill>
                <a:effectLst/>
              </a:rPr>
              <a:t>71.54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239D21F9-C1EA-7C76-7995-B9873B267A1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82.34 − </a:t>
            </a:r>
            <a:r>
              <a:rPr lang="en-US" dirty="0">
                <a:solidFill>
                  <a:srgbClr val="43A047"/>
                </a:solidFill>
                <a:effectLst/>
              </a:rPr>
              <a:t>45.67</a:t>
            </a:r>
            <a:r>
              <a:rPr lang="en-US" dirty="0">
                <a:effectLst/>
              </a:rPr>
              <a:t> = 36.67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6108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89 × 0.63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8,910 ÷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53.67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100.56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38 × 0.94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7,168 ÷ 32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+ 56.12 = 88.9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71.45 − 29.23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13 – Day 2</a:t>
            </a:r>
          </a:p>
        </p:txBody>
      </p:sp>
    </p:spTree>
    <p:extLst>
      <p:ext uri="{BB962C8B-B14F-4D97-AF65-F5344CB8AC3E}">
        <p14:creationId xmlns:p14="http://schemas.microsoft.com/office/powerpoint/2010/main" val="2061803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13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F2770E07-9748-E35C-8986-93FF4A2FB7D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89 × 0.63 = </a:t>
            </a:r>
            <a:r>
              <a:rPr lang="en-US" dirty="0">
                <a:solidFill>
                  <a:srgbClr val="43A047"/>
                </a:solidFill>
                <a:effectLst/>
              </a:rPr>
              <a:t>56.07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7DBB67D-DB4D-B913-4E1B-EEFBCD0C3E6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8,910 ÷ 30 = </a:t>
            </a:r>
            <a:r>
              <a:rPr lang="en-US" dirty="0">
                <a:solidFill>
                  <a:srgbClr val="43A047"/>
                </a:solidFill>
                <a:effectLst/>
              </a:rPr>
              <a:t>297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CDCD6DC8-1ADF-50EE-3191-E309F51D760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53.67 + </a:t>
            </a:r>
            <a:r>
              <a:rPr lang="en-US" dirty="0">
                <a:solidFill>
                  <a:srgbClr val="43A047"/>
                </a:solidFill>
                <a:effectLst/>
              </a:rPr>
              <a:t>46.89</a:t>
            </a:r>
            <a:r>
              <a:rPr lang="en-US" dirty="0">
                <a:effectLst/>
              </a:rPr>
              <a:t> = 100.56</a:t>
            </a:r>
            <a:endParaRPr lang="en-GB" dirty="0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FCB5EA74-40C0-F71F-325D-12C52E88020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38 × 0.94 = </a:t>
            </a:r>
            <a:r>
              <a:rPr lang="en-US" dirty="0">
                <a:solidFill>
                  <a:srgbClr val="43A047"/>
                </a:solidFill>
                <a:effectLst/>
              </a:rPr>
              <a:t>35.72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6387049F-052E-3837-4EDF-5ADBB4A968C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7,168 ÷ 32 = </a:t>
            </a:r>
            <a:r>
              <a:rPr lang="en-US" dirty="0">
                <a:solidFill>
                  <a:srgbClr val="43A047"/>
                </a:solidFill>
                <a:effectLst/>
              </a:rPr>
              <a:t>224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BD625FBE-3FEA-C643-341A-D656FF540F7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32.78</a:t>
            </a:r>
            <a:r>
              <a:rPr lang="en-US" dirty="0">
                <a:effectLst/>
              </a:rPr>
              <a:t> + 56.12 = 88.9</a:t>
            </a:r>
            <a:endParaRPr lang="en-GB" dirty="0"/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764EDCAA-B9E1-BB6D-C3A0-1D333633BB4E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71.45 − 29.23 = </a:t>
            </a:r>
            <a:r>
              <a:rPr lang="en-US" dirty="0">
                <a:solidFill>
                  <a:srgbClr val="43A047"/>
                </a:solidFill>
                <a:effectLst/>
              </a:rPr>
              <a:t>42.22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921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75 × 0.85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9,840 ÷ 40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+ 31.26 = 99.99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54 × 0.27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5,543 ÷ 23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63.24 + 27.89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94.56 −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46.67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13 – Day 3</a:t>
            </a:r>
          </a:p>
        </p:txBody>
      </p:sp>
    </p:spTree>
    <p:extLst>
      <p:ext uri="{BB962C8B-B14F-4D97-AF65-F5344CB8AC3E}">
        <p14:creationId xmlns:p14="http://schemas.microsoft.com/office/powerpoint/2010/main" val="574645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13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BFADCEAC-8EDF-F2A4-1679-ECFD70F2448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75 × 0.85 = </a:t>
            </a:r>
            <a:r>
              <a:rPr lang="en-US" dirty="0">
                <a:solidFill>
                  <a:srgbClr val="43A047"/>
                </a:solidFill>
                <a:effectLst/>
              </a:rPr>
              <a:t>63.75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2C8A248-70EC-68DE-5C5A-E20EF5D5005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9,840 ÷ 40 = </a:t>
            </a:r>
            <a:r>
              <a:rPr lang="en-US" dirty="0">
                <a:solidFill>
                  <a:srgbClr val="43A047"/>
                </a:solidFill>
                <a:effectLst/>
              </a:rPr>
              <a:t>246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CEA1385B-BBDC-F283-C002-25108AAB211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68.73</a:t>
            </a:r>
            <a:r>
              <a:rPr lang="en-US" dirty="0">
                <a:effectLst/>
              </a:rPr>
              <a:t> + 31.26 = 99.99</a:t>
            </a:r>
            <a:endParaRPr lang="en-GB" dirty="0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89F450A6-BEC3-CC86-F317-46EF6C08DCD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54 × 0.27 = </a:t>
            </a:r>
            <a:r>
              <a:rPr lang="en-US" dirty="0">
                <a:solidFill>
                  <a:srgbClr val="43A047"/>
                </a:solidFill>
                <a:effectLst/>
              </a:rPr>
              <a:t>14.58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75DC16BD-D8AB-A28F-F70C-BC27C45FCE23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5,543 ÷ 23 = </a:t>
            </a:r>
            <a:r>
              <a:rPr lang="en-US" dirty="0">
                <a:solidFill>
                  <a:srgbClr val="43A047"/>
                </a:solidFill>
                <a:effectLst/>
              </a:rPr>
              <a:t>241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60F5C4B9-9986-B7BA-0D20-BF0AACA71C26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63.24 + 27.89 = </a:t>
            </a:r>
            <a:r>
              <a:rPr lang="en-US" dirty="0">
                <a:solidFill>
                  <a:srgbClr val="43A047"/>
                </a:solidFill>
                <a:effectLst/>
              </a:rPr>
              <a:t>91.13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DA48364E-DDA3-D318-5996-AD84F4FC395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94.56 − </a:t>
            </a:r>
            <a:r>
              <a:rPr lang="en-US" dirty="0">
                <a:solidFill>
                  <a:srgbClr val="43A047"/>
                </a:solidFill>
                <a:effectLst/>
              </a:rPr>
              <a:t>47.89</a:t>
            </a:r>
            <a:r>
              <a:rPr lang="en-US" dirty="0">
                <a:effectLst/>
              </a:rPr>
              <a:t> = 46.67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2252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91 × 0.39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4,752 ÷ 18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77.45 + 22.55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67 × 0.76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6,384 ÷ 16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49.87 + 38.45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 </a:t>
            </a:r>
            <a:r>
              <a:rPr lang="en-US" dirty="0">
                <a:effectLst/>
              </a:rPr>
              <a:t>− 52.34 = 30.87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13 – Day 4</a:t>
            </a:r>
          </a:p>
        </p:txBody>
      </p:sp>
    </p:spTree>
    <p:extLst>
      <p:ext uri="{BB962C8B-B14F-4D97-AF65-F5344CB8AC3E}">
        <p14:creationId xmlns:p14="http://schemas.microsoft.com/office/powerpoint/2010/main" val="1359015775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</TotalTime>
  <Words>463</Words>
  <Application>Microsoft Office PowerPoint</Application>
  <PresentationFormat>Widescreen</PresentationFormat>
  <Paragraphs>98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Jenelle Waje</cp:lastModifiedBy>
  <cp:revision>53</cp:revision>
  <dcterms:created xsi:type="dcterms:W3CDTF">2022-06-30T10:03:35Z</dcterms:created>
  <dcterms:modified xsi:type="dcterms:W3CDTF">2024-11-06T07:10:48Z</dcterms:modified>
</cp:coreProperties>
</file>